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media/image45.png" ContentType="image/png"/>
  <Override PartName="/ppt/media/image1.wmf" ContentType="image/x-wmf"/>
  <Override PartName="/ppt/media/image46.png" ContentType="image/png"/>
  <Override PartName="/ppt/media/image2.wmf" ContentType="image/x-wmf"/>
  <Override PartName="/ppt/media/image59.png" ContentType="image/png"/>
  <Override PartName="/ppt/media/image3.png" ContentType="image/png"/>
  <Override PartName="/ppt/media/image4.png" ContentType="image/png"/>
  <Override PartName="/ppt/media/image70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00.wmf" ContentType="image/x-wmf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36.wmf" ContentType="image/x-wmf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58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691813" cy="15119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96217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34240" y="8117640"/>
            <a:ext cx="96217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464440" y="353772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34240" y="811764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464440" y="811764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309780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787200" y="3537720"/>
            <a:ext cx="309780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7040520" y="3537720"/>
            <a:ext cx="309780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34240" y="8117640"/>
            <a:ext cx="309780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787200" y="8117640"/>
            <a:ext cx="309780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7040520" y="8117640"/>
            <a:ext cx="309780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3537720"/>
            <a:ext cx="9621720" cy="87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9621720" cy="87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120" cy="87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464440" y="3537720"/>
            <a:ext cx="4695120" cy="87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01720" y="2474280"/>
            <a:ext cx="9087120" cy="243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464440" y="3537720"/>
            <a:ext cx="4695120" cy="87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34240" y="811764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120" cy="87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464440" y="353772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464440" y="811764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464440" y="3537720"/>
            <a:ext cx="46951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34240" y="8117640"/>
            <a:ext cx="962172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7120" cy="52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1720" cy="87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png"/><Relationship Id="rId28" Type="http://schemas.openxmlformats.org/officeDocument/2006/relationships/image" Target="../media/image63.png"/><Relationship Id="rId29" Type="http://schemas.openxmlformats.org/officeDocument/2006/relationships/image" Target="../media/image64.png"/><Relationship Id="rId30" Type="http://schemas.openxmlformats.org/officeDocument/2006/relationships/image" Target="../media/image65.png"/><Relationship Id="rId31" Type="http://schemas.openxmlformats.org/officeDocument/2006/relationships/image" Target="../media/image66.png"/><Relationship Id="rId32" Type="http://schemas.openxmlformats.org/officeDocument/2006/relationships/image" Target="../media/image67.png"/><Relationship Id="rId33" Type="http://schemas.openxmlformats.org/officeDocument/2006/relationships/image" Target="../media/image68.png"/><Relationship Id="rId34" Type="http://schemas.openxmlformats.org/officeDocument/2006/relationships/image" Target="../media/image69.png"/><Relationship Id="rId35" Type="http://schemas.openxmlformats.org/officeDocument/2006/relationships/image" Target="../media/image70.png"/><Relationship Id="rId36" Type="http://schemas.openxmlformats.org/officeDocument/2006/relationships/image" Target="../media/image71.png"/><Relationship Id="rId37" Type="http://schemas.openxmlformats.org/officeDocument/2006/relationships/image" Target="../media/image72.png"/><Relationship Id="rId38" Type="http://schemas.openxmlformats.org/officeDocument/2006/relationships/image" Target="../media/image73.png"/><Relationship Id="rId39" Type="http://schemas.openxmlformats.org/officeDocument/2006/relationships/image" Target="../media/image74.png"/><Relationship Id="rId40" Type="http://schemas.openxmlformats.org/officeDocument/2006/relationships/image" Target="../media/image75.png"/><Relationship Id="rId41" Type="http://schemas.openxmlformats.org/officeDocument/2006/relationships/image" Target="../media/image76.png"/><Relationship Id="rId42" Type="http://schemas.openxmlformats.org/officeDocument/2006/relationships/image" Target="../media/image77.png"/><Relationship Id="rId43" Type="http://schemas.openxmlformats.org/officeDocument/2006/relationships/image" Target="../media/image78.png"/><Relationship Id="rId44" Type="http://schemas.openxmlformats.org/officeDocument/2006/relationships/image" Target="../media/image79.png"/><Relationship Id="rId45" Type="http://schemas.openxmlformats.org/officeDocument/2006/relationships/image" Target="../media/image80.png"/><Relationship Id="rId46" Type="http://schemas.openxmlformats.org/officeDocument/2006/relationships/image" Target="../media/image81.png"/><Relationship Id="rId47" Type="http://schemas.openxmlformats.org/officeDocument/2006/relationships/image" Target="../media/image82.png"/><Relationship Id="rId48" Type="http://schemas.openxmlformats.org/officeDocument/2006/relationships/image" Target="../media/image83.png"/><Relationship Id="rId49" Type="http://schemas.openxmlformats.org/officeDocument/2006/relationships/image" Target="../media/image84.png"/><Relationship Id="rId50" Type="http://schemas.openxmlformats.org/officeDocument/2006/relationships/image" Target="../media/image85.png"/><Relationship Id="rId51" Type="http://schemas.openxmlformats.org/officeDocument/2006/relationships/image" Target="../media/image86.png"/><Relationship Id="rId52" Type="http://schemas.openxmlformats.org/officeDocument/2006/relationships/image" Target="../media/image87.png"/><Relationship Id="rId53" Type="http://schemas.openxmlformats.org/officeDocument/2006/relationships/image" Target="../media/image88.png"/><Relationship Id="rId54" Type="http://schemas.openxmlformats.org/officeDocument/2006/relationships/image" Target="../media/image89.png"/><Relationship Id="rId55" Type="http://schemas.openxmlformats.org/officeDocument/2006/relationships/image" Target="../media/image90.png"/><Relationship Id="rId56" Type="http://schemas.openxmlformats.org/officeDocument/2006/relationships/image" Target="../media/image91.png"/><Relationship Id="rId57" Type="http://schemas.openxmlformats.org/officeDocument/2006/relationships/image" Target="../media/image92.png"/><Relationship Id="rId58" Type="http://schemas.openxmlformats.org/officeDocument/2006/relationships/image" Target="../media/image93.png"/><Relationship Id="rId59" Type="http://schemas.openxmlformats.org/officeDocument/2006/relationships/image" Target="../media/image94.png"/><Relationship Id="rId60" Type="http://schemas.openxmlformats.org/officeDocument/2006/relationships/image" Target="../media/image95.png"/><Relationship Id="rId61" Type="http://schemas.openxmlformats.org/officeDocument/2006/relationships/image" Target="../media/image96.png"/><Relationship Id="rId62" Type="http://schemas.openxmlformats.org/officeDocument/2006/relationships/image" Target="../media/image97.png"/><Relationship Id="rId63" Type="http://schemas.openxmlformats.org/officeDocument/2006/relationships/image" Target="../media/image98.png"/><Relationship Id="rId64" Type="http://schemas.openxmlformats.org/officeDocument/2006/relationships/image" Target="../media/image99.png"/><Relationship Id="rId6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0.wmf"/><Relationship Id="rId2" Type="http://schemas.openxmlformats.org/officeDocument/2006/relationships/image" Target="../media/image10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6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0" descr=""/>
          <p:cNvPicPr/>
          <p:nvPr/>
        </p:nvPicPr>
        <p:blipFill>
          <a:blip r:embed="rId1"/>
          <a:stretch/>
        </p:blipFill>
        <p:spPr>
          <a:xfrm>
            <a:off x="0" y="0"/>
            <a:ext cx="10687680" cy="15118200"/>
          </a:xfrm>
          <a:prstGeom prst="rect">
            <a:avLst/>
          </a:prstGeom>
          <a:ln w="0"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355680" y="5176440"/>
            <a:ext cx="989136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6600" spc="-1" strike="noStrike">
                <a:solidFill>
                  <a:srgbClr val="ffe6be"/>
                </a:solidFill>
                <a:highlight>
                  <a:srgbClr val="00a254"/>
                </a:highlight>
                <a:latin typeface="Century Gothic"/>
                <a:ea typeface="DejaVu Sans"/>
              </a:rPr>
              <a:t>PLATEFORME AGRICOLE MUNICIPALE</a:t>
            </a:r>
            <a:endParaRPr b="0" lang="fr-FR" sz="6600" spc="-1" strike="noStrike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216000" y="1454400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9000000" y="1454436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6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2" descr=""/>
          <p:cNvPicPr/>
          <p:nvPr/>
        </p:nvPicPr>
        <p:blipFill>
          <a:blip r:embed="rId1"/>
          <a:stretch/>
        </p:blipFill>
        <p:spPr>
          <a:xfrm>
            <a:off x="1440" y="0"/>
            <a:ext cx="10687680" cy="15118200"/>
          </a:xfrm>
          <a:prstGeom prst="rect">
            <a:avLst/>
          </a:prstGeom>
          <a:ln w="0"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1800" y="858240"/>
            <a:ext cx="96908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4000" spc="-1" strike="noStrike">
                <a:solidFill>
                  <a:srgbClr val="ffe6be"/>
                </a:solidFill>
                <a:highlight>
                  <a:srgbClr val="00a254"/>
                </a:highlight>
                <a:latin typeface="Century Gothic"/>
                <a:ea typeface="DejaVu Sans"/>
              </a:rPr>
              <a:t>PLATEFORME AGRICOLE MUNICIPALE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262880" y="4707000"/>
            <a:ext cx="207900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Production locale de fruits biologiques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1262880" y="5769000"/>
            <a:ext cx="207900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Production locale de légumes biologiques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262880" y="6830640"/>
            <a:ext cx="207900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Conservation des fruits et légumes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1262880" y="9909000"/>
            <a:ext cx="2079000" cy="7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Ressources pédagogiques pour les enfants et les  parents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1262880" y="8740800"/>
            <a:ext cx="2024640" cy="9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Coopérative de ressources professionnelles pour agriculteurs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1262880" y="11077560"/>
            <a:ext cx="208728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Activités pour l’emploi et l’inclusion sociale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1262880" y="11926080"/>
            <a:ext cx="2079000" cy="9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Centre de recherche-action sur la gouvernance alimentaire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1262880" y="13201200"/>
            <a:ext cx="208728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Projet démonstrateur pour élus et décideurs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1262880" y="7892280"/>
            <a:ext cx="202464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Marché local de fruits et légumes biologiques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277920" y="1593000"/>
            <a:ext cx="5557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ffe6be"/>
                </a:solidFill>
                <a:highlight>
                  <a:srgbClr val="00a254"/>
                </a:highlight>
                <a:latin typeface="Century Gothic"/>
                <a:ea typeface="DejaVu Sans"/>
              </a:rPr>
              <a:t>MODULES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2"/>
          <a:stretch/>
        </p:blipFill>
        <p:spPr>
          <a:xfrm>
            <a:off x="5896440" y="4202280"/>
            <a:ext cx="974160" cy="8218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4" descr=""/>
          <p:cNvPicPr/>
          <p:nvPr/>
        </p:nvPicPr>
        <p:blipFill>
          <a:blip r:embed="rId3"/>
          <a:stretch/>
        </p:blipFill>
        <p:spPr>
          <a:xfrm>
            <a:off x="3763440" y="4274280"/>
            <a:ext cx="980280" cy="7182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7" descr=""/>
          <p:cNvPicPr/>
          <p:nvPr/>
        </p:nvPicPr>
        <p:blipFill>
          <a:blip r:embed="rId4"/>
          <a:stretch/>
        </p:blipFill>
        <p:spPr>
          <a:xfrm>
            <a:off x="3763440" y="5398200"/>
            <a:ext cx="974160" cy="77904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"/>
          <p:cNvPicPr/>
          <p:nvPr/>
        </p:nvPicPr>
        <p:blipFill>
          <a:blip r:embed="rId5"/>
          <a:stretch/>
        </p:blipFill>
        <p:spPr>
          <a:xfrm>
            <a:off x="3763440" y="6481080"/>
            <a:ext cx="974160" cy="82188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2" descr=""/>
          <p:cNvPicPr/>
          <p:nvPr/>
        </p:nvPicPr>
        <p:blipFill>
          <a:blip r:embed="rId6"/>
          <a:stretch/>
        </p:blipFill>
        <p:spPr>
          <a:xfrm>
            <a:off x="3763440" y="7633440"/>
            <a:ext cx="974160" cy="69372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5" descr=""/>
          <p:cNvPicPr/>
          <p:nvPr/>
        </p:nvPicPr>
        <p:blipFill>
          <a:blip r:embed="rId7"/>
          <a:stretch/>
        </p:blipFill>
        <p:spPr>
          <a:xfrm>
            <a:off x="3763440" y="8621640"/>
            <a:ext cx="980280" cy="8280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17" descr=""/>
          <p:cNvPicPr/>
          <p:nvPr/>
        </p:nvPicPr>
        <p:blipFill>
          <a:blip r:embed="rId8"/>
          <a:stretch/>
        </p:blipFill>
        <p:spPr>
          <a:xfrm>
            <a:off x="3763440" y="9815400"/>
            <a:ext cx="974160" cy="6634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9" descr=""/>
          <p:cNvPicPr/>
          <p:nvPr/>
        </p:nvPicPr>
        <p:blipFill>
          <a:blip r:embed="rId9"/>
          <a:stretch/>
        </p:blipFill>
        <p:spPr>
          <a:xfrm>
            <a:off x="3763440" y="10840320"/>
            <a:ext cx="974160" cy="6084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21" descr=""/>
          <p:cNvPicPr/>
          <p:nvPr/>
        </p:nvPicPr>
        <p:blipFill>
          <a:blip r:embed="rId10"/>
          <a:stretch/>
        </p:blipFill>
        <p:spPr>
          <a:xfrm>
            <a:off x="3763440" y="11770560"/>
            <a:ext cx="974160" cy="82800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23" descr=""/>
          <p:cNvPicPr/>
          <p:nvPr/>
        </p:nvPicPr>
        <p:blipFill>
          <a:blip r:embed="rId11"/>
          <a:stretch/>
        </p:blipFill>
        <p:spPr>
          <a:xfrm>
            <a:off x="3763440" y="12971160"/>
            <a:ext cx="974160" cy="59616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5" descr=""/>
          <p:cNvPicPr/>
          <p:nvPr/>
        </p:nvPicPr>
        <p:blipFill>
          <a:blip r:embed="rId12"/>
          <a:stretch/>
        </p:blipFill>
        <p:spPr>
          <a:xfrm>
            <a:off x="5922720" y="11908080"/>
            <a:ext cx="974160" cy="6206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27" descr=""/>
          <p:cNvPicPr/>
          <p:nvPr/>
        </p:nvPicPr>
        <p:blipFill>
          <a:blip r:embed="rId13"/>
          <a:stretch/>
        </p:blipFill>
        <p:spPr>
          <a:xfrm>
            <a:off x="5922720" y="129956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29" descr=""/>
          <p:cNvPicPr/>
          <p:nvPr/>
        </p:nvPicPr>
        <p:blipFill>
          <a:blip r:embed="rId14"/>
          <a:stretch/>
        </p:blipFill>
        <p:spPr>
          <a:xfrm flipH="1">
            <a:off x="5936040" y="6649560"/>
            <a:ext cx="980280" cy="57204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31" descr=""/>
          <p:cNvPicPr/>
          <p:nvPr/>
        </p:nvPicPr>
        <p:blipFill>
          <a:blip r:embed="rId15"/>
          <a:stretch/>
        </p:blipFill>
        <p:spPr>
          <a:xfrm>
            <a:off x="5922720" y="772272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33" descr=""/>
          <p:cNvPicPr/>
          <p:nvPr/>
        </p:nvPicPr>
        <p:blipFill>
          <a:blip r:embed="rId16"/>
          <a:stretch/>
        </p:blipFill>
        <p:spPr>
          <a:xfrm>
            <a:off x="5925600" y="87962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35" descr=""/>
          <p:cNvPicPr/>
          <p:nvPr/>
        </p:nvPicPr>
        <p:blipFill>
          <a:blip r:embed="rId17"/>
          <a:stretch/>
        </p:blipFill>
        <p:spPr>
          <a:xfrm>
            <a:off x="5925600" y="9880920"/>
            <a:ext cx="986400" cy="57204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37" descr=""/>
          <p:cNvPicPr/>
          <p:nvPr/>
        </p:nvPicPr>
        <p:blipFill>
          <a:blip r:embed="rId18"/>
          <a:stretch/>
        </p:blipFill>
        <p:spPr>
          <a:xfrm>
            <a:off x="5925600" y="1087272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9" descr=""/>
          <p:cNvPicPr/>
          <p:nvPr/>
        </p:nvPicPr>
        <p:blipFill>
          <a:blip r:embed="rId19"/>
          <a:stretch/>
        </p:blipFill>
        <p:spPr>
          <a:xfrm>
            <a:off x="5925600" y="5489640"/>
            <a:ext cx="998640" cy="65736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41" descr=""/>
          <p:cNvPicPr/>
          <p:nvPr/>
        </p:nvPicPr>
        <p:blipFill>
          <a:blip r:embed="rId20"/>
          <a:stretch/>
        </p:blipFill>
        <p:spPr>
          <a:xfrm>
            <a:off x="8510400" y="5767560"/>
            <a:ext cx="298800" cy="14904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43" descr=""/>
          <p:cNvPicPr/>
          <p:nvPr/>
        </p:nvPicPr>
        <p:blipFill>
          <a:blip r:embed="rId21"/>
          <a:stretch/>
        </p:blipFill>
        <p:spPr>
          <a:xfrm flipH="1">
            <a:off x="8390520" y="4598280"/>
            <a:ext cx="417600" cy="3132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45" descr=""/>
          <p:cNvPicPr/>
          <p:nvPr/>
        </p:nvPicPr>
        <p:blipFill>
          <a:blip r:embed="rId22"/>
          <a:stretch/>
        </p:blipFill>
        <p:spPr>
          <a:xfrm>
            <a:off x="8098920" y="8868600"/>
            <a:ext cx="113400" cy="31320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47" descr=""/>
          <p:cNvPicPr/>
          <p:nvPr/>
        </p:nvPicPr>
        <p:blipFill>
          <a:blip r:embed="rId23"/>
          <a:stretch/>
        </p:blipFill>
        <p:spPr>
          <a:xfrm>
            <a:off x="9073800" y="8868600"/>
            <a:ext cx="156240" cy="31320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9" descr=""/>
          <p:cNvPicPr/>
          <p:nvPr/>
        </p:nvPicPr>
        <p:blipFill>
          <a:blip r:embed="rId24"/>
          <a:stretch/>
        </p:blipFill>
        <p:spPr>
          <a:xfrm>
            <a:off x="8542080" y="8881200"/>
            <a:ext cx="163080" cy="30600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53" descr=""/>
          <p:cNvPicPr/>
          <p:nvPr/>
        </p:nvPicPr>
        <p:blipFill>
          <a:blip r:embed="rId25"/>
          <a:stretch/>
        </p:blipFill>
        <p:spPr>
          <a:xfrm>
            <a:off x="8370360" y="10089000"/>
            <a:ext cx="191880" cy="31320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55" descr=""/>
          <p:cNvPicPr/>
          <p:nvPr/>
        </p:nvPicPr>
        <p:blipFill>
          <a:blip r:embed="rId26"/>
          <a:stretch/>
        </p:blipFill>
        <p:spPr>
          <a:xfrm>
            <a:off x="8837280" y="10089000"/>
            <a:ext cx="134640" cy="31320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57" descr=""/>
          <p:cNvPicPr/>
          <p:nvPr/>
        </p:nvPicPr>
        <p:blipFill>
          <a:blip r:embed="rId27"/>
          <a:stretch/>
        </p:blipFill>
        <p:spPr>
          <a:xfrm>
            <a:off x="8484840" y="10927800"/>
            <a:ext cx="113400" cy="31320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59" descr=""/>
          <p:cNvPicPr/>
          <p:nvPr/>
        </p:nvPicPr>
        <p:blipFill>
          <a:blip r:embed="rId28"/>
          <a:stretch/>
        </p:blipFill>
        <p:spPr>
          <a:xfrm>
            <a:off x="8856360" y="10927800"/>
            <a:ext cx="113400" cy="31320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61" descr=""/>
          <p:cNvPicPr/>
          <p:nvPr/>
        </p:nvPicPr>
        <p:blipFill>
          <a:blip r:embed="rId29"/>
          <a:stretch/>
        </p:blipFill>
        <p:spPr>
          <a:xfrm>
            <a:off x="8321760" y="7801560"/>
            <a:ext cx="113400" cy="31320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63" descr=""/>
          <p:cNvPicPr/>
          <p:nvPr/>
        </p:nvPicPr>
        <p:blipFill>
          <a:blip r:embed="rId30"/>
          <a:stretch/>
        </p:blipFill>
        <p:spPr>
          <a:xfrm>
            <a:off x="8985240" y="7801560"/>
            <a:ext cx="113400" cy="3132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65" descr=""/>
          <p:cNvPicPr/>
          <p:nvPr/>
        </p:nvPicPr>
        <p:blipFill>
          <a:blip r:embed="rId31"/>
          <a:stretch/>
        </p:blipFill>
        <p:spPr>
          <a:xfrm>
            <a:off x="8922240" y="6661440"/>
            <a:ext cx="177480" cy="33480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69" descr=""/>
          <p:cNvPicPr/>
          <p:nvPr/>
        </p:nvPicPr>
        <p:blipFill>
          <a:blip r:embed="rId32"/>
          <a:stretch/>
        </p:blipFill>
        <p:spPr>
          <a:xfrm>
            <a:off x="8345160" y="6864480"/>
            <a:ext cx="70200" cy="2203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71" descr=""/>
          <p:cNvPicPr/>
          <p:nvPr/>
        </p:nvPicPr>
        <p:blipFill>
          <a:blip r:embed="rId33"/>
          <a:stretch/>
        </p:blipFill>
        <p:spPr>
          <a:xfrm>
            <a:off x="8901000" y="12476520"/>
            <a:ext cx="389520" cy="93240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88" descr=""/>
          <p:cNvPicPr/>
          <p:nvPr/>
        </p:nvPicPr>
        <p:blipFill>
          <a:blip r:embed="rId34"/>
          <a:stretch/>
        </p:blipFill>
        <p:spPr>
          <a:xfrm>
            <a:off x="8162280" y="11890800"/>
            <a:ext cx="579960" cy="55152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2"/>
          <p:cNvSpPr/>
          <p:nvPr/>
        </p:nvSpPr>
        <p:spPr>
          <a:xfrm>
            <a:off x="5504400" y="2979000"/>
            <a:ext cx="207900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Modules supplémentaires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88" name="CustomShape 13"/>
          <p:cNvSpPr/>
          <p:nvPr/>
        </p:nvSpPr>
        <p:spPr>
          <a:xfrm>
            <a:off x="7708320" y="2979000"/>
            <a:ext cx="207900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Accessoires pour modules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89" name="CustomShape 14"/>
          <p:cNvSpPr/>
          <p:nvPr/>
        </p:nvSpPr>
        <p:spPr>
          <a:xfrm>
            <a:off x="3371400" y="2985840"/>
            <a:ext cx="207900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Modules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principaux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0" name="CustomShape 15"/>
          <p:cNvSpPr/>
          <p:nvPr/>
        </p:nvSpPr>
        <p:spPr>
          <a:xfrm>
            <a:off x="216000" y="1454400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6"/>
          <p:cNvSpPr/>
          <p:nvPr/>
        </p:nvSpPr>
        <p:spPr>
          <a:xfrm>
            <a:off x="9000000" y="1447200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6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31" descr=""/>
          <p:cNvPicPr/>
          <p:nvPr/>
        </p:nvPicPr>
        <p:blipFill>
          <a:blip r:embed="rId1"/>
          <a:stretch/>
        </p:blipFill>
        <p:spPr>
          <a:xfrm>
            <a:off x="1440" y="0"/>
            <a:ext cx="10687680" cy="1511820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297" descr=""/>
          <p:cNvPicPr/>
          <p:nvPr/>
        </p:nvPicPr>
        <p:blipFill>
          <a:blip r:embed="rId2"/>
          <a:stretch/>
        </p:blipFill>
        <p:spPr>
          <a:xfrm>
            <a:off x="4863240" y="604800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298" descr=""/>
          <p:cNvPicPr/>
          <p:nvPr/>
        </p:nvPicPr>
        <p:blipFill>
          <a:blip r:embed="rId3"/>
          <a:stretch/>
        </p:blipFill>
        <p:spPr>
          <a:xfrm>
            <a:off x="5341320" y="633240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99" descr=""/>
          <p:cNvPicPr/>
          <p:nvPr/>
        </p:nvPicPr>
        <p:blipFill>
          <a:blip r:embed="rId4"/>
          <a:stretch/>
        </p:blipFill>
        <p:spPr>
          <a:xfrm>
            <a:off x="5821200" y="66153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300" descr=""/>
          <p:cNvPicPr/>
          <p:nvPr/>
        </p:nvPicPr>
        <p:blipFill>
          <a:blip r:embed="rId5"/>
          <a:stretch/>
        </p:blipFill>
        <p:spPr>
          <a:xfrm>
            <a:off x="6297480" y="689292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301" descr=""/>
          <p:cNvPicPr/>
          <p:nvPr/>
        </p:nvPicPr>
        <p:blipFill>
          <a:blip r:embed="rId6"/>
          <a:stretch/>
        </p:blipFill>
        <p:spPr>
          <a:xfrm>
            <a:off x="6783840" y="7171560"/>
            <a:ext cx="974160" cy="55980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638640" y="3423960"/>
            <a:ext cx="2616120" cy="89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Avec 15 bacs de plantation, la zone sera utilisée par les écoles et les jardins d'enfants pour l'éducation alimentaire.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6219720" y="892800"/>
            <a:ext cx="4192920" cy="15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fr-FR" sz="1400" spc="-1" strike="noStrike">
                <a:solidFill>
                  <a:srgbClr val="009b50"/>
                </a:solidFill>
                <a:latin typeface="Century Gothic"/>
                <a:ea typeface="DejaVu Sans"/>
              </a:rPr>
              <a:t>La ville de Vaslui a l'intention de créer une petite plateforme agricole avec deux serres certifiées biologiques qui fonctionneront de deux manières : en apportant un soutien aux agriculteurs locaux et en utilisant la récolte biologique dans les crèches de la ville.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638640" y="2693520"/>
            <a:ext cx="261612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Ressources pédagogiques pour les enfants et les  parents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7664760" y="2693520"/>
            <a:ext cx="261612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Production locale de légumes biologiques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529200" y="11900880"/>
            <a:ext cx="207540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Projet démonstrateur pour élus et décideurs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4164840" y="2693520"/>
            <a:ext cx="261612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Production locale de fruits biologiques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4" name="CustomShape 7"/>
          <p:cNvSpPr/>
          <p:nvPr/>
        </p:nvSpPr>
        <p:spPr>
          <a:xfrm>
            <a:off x="4164840" y="3399840"/>
            <a:ext cx="26161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Parcelle de petits arbres fruitiers qui fourniront idéalement des fruits de saison pour les cantines de nos chèches.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7661160" y="3420720"/>
            <a:ext cx="2616120" cy="91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2 serres certifiées biologiques, afin de prolonger la période de plantation et de récolte pendant la mauvaise saison.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6" name="CustomShape 9"/>
          <p:cNvSpPr/>
          <p:nvPr/>
        </p:nvSpPr>
        <p:spPr>
          <a:xfrm>
            <a:off x="523440" y="12988080"/>
            <a:ext cx="2412720" cy="13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La plateforme agricole sera utilisée comme un projet-démonstrateur pour les décideurs de notre région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7" name="CustomShape 10"/>
          <p:cNvSpPr/>
          <p:nvPr/>
        </p:nvSpPr>
        <p:spPr>
          <a:xfrm>
            <a:off x="4138920" y="12963960"/>
            <a:ext cx="2469960" cy="13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La plateforme fonctionne comme un service de soutien pour les agriculteurs traditionnels locaux qui souhaitent se convertir.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8" name="CustomShape 11"/>
          <p:cNvSpPr/>
          <p:nvPr/>
        </p:nvSpPr>
        <p:spPr>
          <a:xfrm>
            <a:off x="7215480" y="12963960"/>
            <a:ext cx="2679480" cy="13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Une partie des travaux sera effectuée par des personnes qui bénéficient de l’aide sociale qui pourront ainsi se former à l’agriculture.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9" name="CustomShape 12"/>
          <p:cNvSpPr/>
          <p:nvPr/>
        </p:nvSpPr>
        <p:spPr>
          <a:xfrm>
            <a:off x="360000" y="180000"/>
            <a:ext cx="338292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rgbClr val="ffe6be"/>
                </a:solidFill>
                <a:highlight>
                  <a:srgbClr val="00a254"/>
                </a:highlight>
                <a:latin typeface="Century Gothic"/>
                <a:ea typeface="DejaVu Sans"/>
              </a:rPr>
              <a:t>EXAMPLE - </a:t>
            </a:r>
            <a:endParaRPr b="0" lang="fr-FR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rgbClr val="ffe6be"/>
                </a:solidFill>
                <a:highlight>
                  <a:srgbClr val="00a254"/>
                </a:highlight>
                <a:latin typeface="Century Gothic"/>
                <a:ea typeface="DejaVu Sans"/>
              </a:rPr>
              <a:t>VASLUI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10" name="CustomShape 13"/>
          <p:cNvSpPr/>
          <p:nvPr/>
        </p:nvSpPr>
        <p:spPr>
          <a:xfrm>
            <a:off x="277920" y="1648080"/>
            <a:ext cx="6836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PLATEFORME AGRICOLE MUNICIPALE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11" name="Picture 244" descr=""/>
          <p:cNvPicPr/>
          <p:nvPr/>
        </p:nvPicPr>
        <p:blipFill>
          <a:blip r:embed="rId7"/>
          <a:stretch/>
        </p:blipFill>
        <p:spPr>
          <a:xfrm>
            <a:off x="2922840" y="71751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246" descr=""/>
          <p:cNvPicPr/>
          <p:nvPr/>
        </p:nvPicPr>
        <p:blipFill>
          <a:blip r:embed="rId8"/>
          <a:stretch/>
        </p:blipFill>
        <p:spPr>
          <a:xfrm>
            <a:off x="4375080" y="6230160"/>
            <a:ext cx="998640" cy="6573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249" descr=""/>
          <p:cNvPicPr/>
          <p:nvPr/>
        </p:nvPicPr>
        <p:blipFill>
          <a:blip r:embed="rId9"/>
          <a:stretch/>
        </p:blipFill>
        <p:spPr>
          <a:xfrm>
            <a:off x="3875040" y="6511320"/>
            <a:ext cx="998640" cy="65736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237" descr=""/>
          <p:cNvPicPr/>
          <p:nvPr/>
        </p:nvPicPr>
        <p:blipFill>
          <a:blip r:embed="rId10"/>
          <a:stretch/>
        </p:blipFill>
        <p:spPr>
          <a:xfrm>
            <a:off x="3408120" y="6735960"/>
            <a:ext cx="980280" cy="71820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258" descr=""/>
          <p:cNvPicPr/>
          <p:nvPr/>
        </p:nvPicPr>
        <p:blipFill>
          <a:blip r:embed="rId11"/>
          <a:stretch/>
        </p:blipFill>
        <p:spPr>
          <a:xfrm>
            <a:off x="2439360" y="74487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259" descr=""/>
          <p:cNvPicPr/>
          <p:nvPr/>
        </p:nvPicPr>
        <p:blipFill>
          <a:blip r:embed="rId12"/>
          <a:stretch/>
        </p:blipFill>
        <p:spPr>
          <a:xfrm>
            <a:off x="4365720" y="743868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260" descr=""/>
          <p:cNvPicPr/>
          <p:nvPr/>
        </p:nvPicPr>
        <p:blipFill>
          <a:blip r:embed="rId13"/>
          <a:stretch/>
        </p:blipFill>
        <p:spPr>
          <a:xfrm>
            <a:off x="3881520" y="71636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261" descr=""/>
          <p:cNvPicPr/>
          <p:nvPr/>
        </p:nvPicPr>
        <p:blipFill>
          <a:blip r:embed="rId14"/>
          <a:stretch/>
        </p:blipFill>
        <p:spPr>
          <a:xfrm>
            <a:off x="4850640" y="772452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252" descr=""/>
          <p:cNvPicPr/>
          <p:nvPr/>
        </p:nvPicPr>
        <p:blipFill>
          <a:blip r:embed="rId15"/>
          <a:stretch/>
        </p:blipFill>
        <p:spPr>
          <a:xfrm>
            <a:off x="4838040" y="6389280"/>
            <a:ext cx="974160" cy="77904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253" descr=""/>
          <p:cNvPicPr/>
          <p:nvPr/>
        </p:nvPicPr>
        <p:blipFill>
          <a:blip r:embed="rId16"/>
          <a:stretch/>
        </p:blipFill>
        <p:spPr>
          <a:xfrm>
            <a:off x="5323320" y="6669720"/>
            <a:ext cx="974160" cy="77904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254" descr=""/>
          <p:cNvPicPr/>
          <p:nvPr/>
        </p:nvPicPr>
        <p:blipFill>
          <a:blip r:embed="rId17"/>
          <a:stretch/>
        </p:blipFill>
        <p:spPr>
          <a:xfrm>
            <a:off x="5809320" y="6950520"/>
            <a:ext cx="974160" cy="7790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55" descr=""/>
          <p:cNvPicPr/>
          <p:nvPr/>
        </p:nvPicPr>
        <p:blipFill>
          <a:blip r:embed="rId18"/>
          <a:stretch/>
        </p:blipFill>
        <p:spPr>
          <a:xfrm>
            <a:off x="4368960" y="6671520"/>
            <a:ext cx="974160" cy="77904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256" descr=""/>
          <p:cNvPicPr/>
          <p:nvPr/>
        </p:nvPicPr>
        <p:blipFill>
          <a:blip r:embed="rId19"/>
          <a:stretch/>
        </p:blipFill>
        <p:spPr>
          <a:xfrm>
            <a:off x="4854960" y="6952320"/>
            <a:ext cx="974160" cy="77904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257" descr=""/>
          <p:cNvPicPr/>
          <p:nvPr/>
        </p:nvPicPr>
        <p:blipFill>
          <a:blip r:embed="rId20"/>
          <a:stretch/>
        </p:blipFill>
        <p:spPr>
          <a:xfrm>
            <a:off x="5330160" y="7225920"/>
            <a:ext cx="974160" cy="77904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266" descr=""/>
          <p:cNvPicPr/>
          <p:nvPr/>
        </p:nvPicPr>
        <p:blipFill>
          <a:blip r:embed="rId21"/>
          <a:stretch/>
        </p:blipFill>
        <p:spPr>
          <a:xfrm>
            <a:off x="6299640" y="74469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267" descr=""/>
          <p:cNvPicPr/>
          <p:nvPr/>
        </p:nvPicPr>
        <p:blipFill>
          <a:blip r:embed="rId22"/>
          <a:stretch/>
        </p:blipFill>
        <p:spPr>
          <a:xfrm>
            <a:off x="5815800" y="772380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268" descr=""/>
          <p:cNvPicPr/>
          <p:nvPr/>
        </p:nvPicPr>
        <p:blipFill>
          <a:blip r:embed="rId23"/>
          <a:stretch/>
        </p:blipFill>
        <p:spPr>
          <a:xfrm>
            <a:off x="5334480" y="80042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69" descr=""/>
          <p:cNvPicPr/>
          <p:nvPr/>
        </p:nvPicPr>
        <p:blipFill>
          <a:blip r:embed="rId24"/>
          <a:stretch/>
        </p:blipFill>
        <p:spPr>
          <a:xfrm>
            <a:off x="4372560" y="80060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270" descr=""/>
          <p:cNvPicPr/>
          <p:nvPr/>
        </p:nvPicPr>
        <p:blipFill>
          <a:blip r:embed="rId25"/>
          <a:stretch/>
        </p:blipFill>
        <p:spPr>
          <a:xfrm>
            <a:off x="4853520" y="828108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271" descr=""/>
          <p:cNvPicPr/>
          <p:nvPr/>
        </p:nvPicPr>
        <p:blipFill>
          <a:blip r:embed="rId26"/>
          <a:stretch/>
        </p:blipFill>
        <p:spPr>
          <a:xfrm>
            <a:off x="3886560" y="77270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240" descr=""/>
          <p:cNvPicPr/>
          <p:nvPr/>
        </p:nvPicPr>
        <p:blipFill>
          <a:blip r:embed="rId27"/>
          <a:stretch/>
        </p:blipFill>
        <p:spPr>
          <a:xfrm>
            <a:off x="3399840" y="7344360"/>
            <a:ext cx="974160" cy="6634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272" descr=""/>
          <p:cNvPicPr/>
          <p:nvPr/>
        </p:nvPicPr>
        <p:blipFill>
          <a:blip r:embed="rId28"/>
          <a:stretch/>
        </p:blipFill>
        <p:spPr>
          <a:xfrm>
            <a:off x="2924280" y="77288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273" descr=""/>
          <p:cNvPicPr/>
          <p:nvPr/>
        </p:nvPicPr>
        <p:blipFill>
          <a:blip r:embed="rId29"/>
          <a:stretch/>
        </p:blipFill>
        <p:spPr>
          <a:xfrm>
            <a:off x="2435040" y="80085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74" descr=""/>
          <p:cNvPicPr/>
          <p:nvPr/>
        </p:nvPicPr>
        <p:blipFill>
          <a:blip r:embed="rId30"/>
          <a:stretch/>
        </p:blipFill>
        <p:spPr>
          <a:xfrm>
            <a:off x="3404880" y="801000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275" descr=""/>
          <p:cNvPicPr/>
          <p:nvPr/>
        </p:nvPicPr>
        <p:blipFill>
          <a:blip r:embed="rId31"/>
          <a:stretch/>
        </p:blipFill>
        <p:spPr>
          <a:xfrm>
            <a:off x="2924280" y="829152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76" descr=""/>
          <p:cNvPicPr/>
          <p:nvPr/>
        </p:nvPicPr>
        <p:blipFill>
          <a:blip r:embed="rId32"/>
          <a:stretch/>
        </p:blipFill>
        <p:spPr>
          <a:xfrm>
            <a:off x="2430360" y="85604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277" descr=""/>
          <p:cNvPicPr/>
          <p:nvPr/>
        </p:nvPicPr>
        <p:blipFill>
          <a:blip r:embed="rId33"/>
          <a:stretch/>
        </p:blipFill>
        <p:spPr>
          <a:xfrm>
            <a:off x="3400560" y="856620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278" descr=""/>
          <p:cNvPicPr/>
          <p:nvPr/>
        </p:nvPicPr>
        <p:blipFill>
          <a:blip r:embed="rId34"/>
          <a:stretch/>
        </p:blipFill>
        <p:spPr>
          <a:xfrm>
            <a:off x="3893040" y="884052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79" descr=""/>
          <p:cNvPicPr/>
          <p:nvPr/>
        </p:nvPicPr>
        <p:blipFill>
          <a:blip r:embed="rId35"/>
          <a:stretch/>
        </p:blipFill>
        <p:spPr>
          <a:xfrm>
            <a:off x="4372560" y="91227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243" descr=""/>
          <p:cNvPicPr/>
          <p:nvPr/>
        </p:nvPicPr>
        <p:blipFill>
          <a:blip r:embed="rId36"/>
          <a:stretch/>
        </p:blipFill>
        <p:spPr>
          <a:xfrm>
            <a:off x="2919240" y="8806680"/>
            <a:ext cx="974160" cy="59616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281" descr=""/>
          <p:cNvPicPr/>
          <p:nvPr/>
        </p:nvPicPr>
        <p:blipFill>
          <a:blip r:embed="rId37"/>
          <a:stretch/>
        </p:blipFill>
        <p:spPr>
          <a:xfrm>
            <a:off x="6780240" y="77270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241" descr=""/>
          <p:cNvPicPr/>
          <p:nvPr/>
        </p:nvPicPr>
        <p:blipFill>
          <a:blip r:embed="rId38"/>
          <a:stretch/>
        </p:blipFill>
        <p:spPr>
          <a:xfrm>
            <a:off x="6297480" y="7963200"/>
            <a:ext cx="974160" cy="60840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280" descr=""/>
          <p:cNvPicPr/>
          <p:nvPr/>
        </p:nvPicPr>
        <p:blipFill>
          <a:blip r:embed="rId39"/>
          <a:stretch/>
        </p:blipFill>
        <p:spPr>
          <a:xfrm>
            <a:off x="5808960" y="8243640"/>
            <a:ext cx="974160" cy="60840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82" descr=""/>
          <p:cNvPicPr/>
          <p:nvPr/>
        </p:nvPicPr>
        <p:blipFill>
          <a:blip r:embed="rId40"/>
          <a:stretch/>
        </p:blipFill>
        <p:spPr>
          <a:xfrm>
            <a:off x="7267680" y="80085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85" descr=""/>
          <p:cNvPicPr/>
          <p:nvPr/>
        </p:nvPicPr>
        <p:blipFill>
          <a:blip r:embed="rId41"/>
          <a:stretch/>
        </p:blipFill>
        <p:spPr>
          <a:xfrm>
            <a:off x="5335200" y="85611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286" descr=""/>
          <p:cNvPicPr/>
          <p:nvPr/>
        </p:nvPicPr>
        <p:blipFill>
          <a:blip r:embed="rId42"/>
          <a:stretch/>
        </p:blipFill>
        <p:spPr>
          <a:xfrm>
            <a:off x="5336640" y="91209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39" descr=""/>
          <p:cNvPicPr/>
          <p:nvPr/>
        </p:nvPicPr>
        <p:blipFill>
          <a:blip r:embed="rId43"/>
          <a:stretch/>
        </p:blipFill>
        <p:spPr>
          <a:xfrm>
            <a:off x="3883680" y="8021520"/>
            <a:ext cx="980280" cy="82800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287" descr=""/>
          <p:cNvPicPr/>
          <p:nvPr/>
        </p:nvPicPr>
        <p:blipFill>
          <a:blip r:embed="rId44"/>
          <a:stretch/>
        </p:blipFill>
        <p:spPr>
          <a:xfrm>
            <a:off x="7749720" y="82857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88" descr=""/>
          <p:cNvPicPr/>
          <p:nvPr/>
        </p:nvPicPr>
        <p:blipFill>
          <a:blip r:embed="rId45"/>
          <a:stretch/>
        </p:blipFill>
        <p:spPr>
          <a:xfrm>
            <a:off x="7263720" y="856764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289" descr=""/>
          <p:cNvPicPr/>
          <p:nvPr/>
        </p:nvPicPr>
        <p:blipFill>
          <a:blip r:embed="rId46"/>
          <a:stretch/>
        </p:blipFill>
        <p:spPr>
          <a:xfrm>
            <a:off x="6780240" y="884052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290" descr=""/>
          <p:cNvPicPr/>
          <p:nvPr/>
        </p:nvPicPr>
        <p:blipFill>
          <a:blip r:embed="rId47"/>
          <a:stretch/>
        </p:blipFill>
        <p:spPr>
          <a:xfrm>
            <a:off x="6298560" y="912096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291" descr=""/>
          <p:cNvPicPr/>
          <p:nvPr/>
        </p:nvPicPr>
        <p:blipFill>
          <a:blip r:embed="rId48"/>
          <a:stretch/>
        </p:blipFill>
        <p:spPr>
          <a:xfrm>
            <a:off x="5815080" y="939780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292" descr=""/>
          <p:cNvPicPr/>
          <p:nvPr/>
        </p:nvPicPr>
        <p:blipFill>
          <a:blip r:embed="rId49"/>
          <a:stretch/>
        </p:blipFill>
        <p:spPr>
          <a:xfrm>
            <a:off x="4853520" y="9397800"/>
            <a:ext cx="974160" cy="55980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242" descr=""/>
          <p:cNvPicPr/>
          <p:nvPr/>
        </p:nvPicPr>
        <p:blipFill>
          <a:blip r:embed="rId50"/>
          <a:stretch/>
        </p:blipFill>
        <p:spPr>
          <a:xfrm>
            <a:off x="4369320" y="8298360"/>
            <a:ext cx="974160" cy="82800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247" descr=""/>
          <p:cNvPicPr/>
          <p:nvPr/>
        </p:nvPicPr>
        <p:blipFill>
          <a:blip r:embed="rId51"/>
          <a:stretch/>
        </p:blipFill>
        <p:spPr>
          <a:xfrm flipH="1">
            <a:off x="7134120" y="7757280"/>
            <a:ext cx="417600" cy="31320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48" descr=""/>
          <p:cNvPicPr/>
          <p:nvPr/>
        </p:nvPicPr>
        <p:blipFill>
          <a:blip r:embed="rId52"/>
          <a:stretch/>
        </p:blipFill>
        <p:spPr>
          <a:xfrm>
            <a:off x="8066160" y="7708320"/>
            <a:ext cx="389520" cy="93240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236" descr=""/>
          <p:cNvPicPr/>
          <p:nvPr/>
        </p:nvPicPr>
        <p:blipFill>
          <a:blip r:embed="rId53"/>
          <a:stretch/>
        </p:blipFill>
        <p:spPr>
          <a:xfrm>
            <a:off x="4856400" y="8583840"/>
            <a:ext cx="974160" cy="82188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245" descr=""/>
          <p:cNvPicPr/>
          <p:nvPr/>
        </p:nvPicPr>
        <p:blipFill>
          <a:blip r:embed="rId54"/>
          <a:stretch/>
        </p:blipFill>
        <p:spPr>
          <a:xfrm flipH="1">
            <a:off x="6779880" y="8274960"/>
            <a:ext cx="980280" cy="57204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283" descr=""/>
          <p:cNvPicPr/>
          <p:nvPr/>
        </p:nvPicPr>
        <p:blipFill>
          <a:blip r:embed="rId55"/>
          <a:stretch/>
        </p:blipFill>
        <p:spPr>
          <a:xfrm flipH="1">
            <a:off x="6301800" y="8549280"/>
            <a:ext cx="980280" cy="57204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284" descr=""/>
          <p:cNvPicPr/>
          <p:nvPr/>
        </p:nvPicPr>
        <p:blipFill>
          <a:blip r:embed="rId56"/>
          <a:stretch/>
        </p:blipFill>
        <p:spPr>
          <a:xfrm flipH="1">
            <a:off x="5809320" y="8824680"/>
            <a:ext cx="980280" cy="5720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293" descr=""/>
          <p:cNvPicPr/>
          <p:nvPr/>
        </p:nvPicPr>
        <p:blipFill>
          <a:blip r:embed="rId57"/>
          <a:stretch/>
        </p:blipFill>
        <p:spPr>
          <a:xfrm>
            <a:off x="5200920" y="9474120"/>
            <a:ext cx="298800" cy="14904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294" descr=""/>
          <p:cNvPicPr/>
          <p:nvPr/>
        </p:nvPicPr>
        <p:blipFill>
          <a:blip r:embed="rId58"/>
          <a:stretch/>
        </p:blipFill>
        <p:spPr>
          <a:xfrm>
            <a:off x="2632320" y="7272720"/>
            <a:ext cx="579960" cy="55152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295" descr=""/>
          <p:cNvPicPr/>
          <p:nvPr/>
        </p:nvPicPr>
        <p:blipFill>
          <a:blip r:embed="rId59"/>
          <a:stretch/>
        </p:blipFill>
        <p:spPr>
          <a:xfrm flipH="1">
            <a:off x="6103800" y="9477000"/>
            <a:ext cx="298800" cy="14904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296" descr=""/>
          <p:cNvPicPr/>
          <p:nvPr/>
        </p:nvPicPr>
        <p:blipFill>
          <a:blip r:embed="rId60"/>
          <a:stretch/>
        </p:blipFill>
        <p:spPr>
          <a:xfrm flipH="1">
            <a:off x="6566400" y="7756200"/>
            <a:ext cx="298800" cy="14904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304" descr=""/>
          <p:cNvPicPr/>
          <p:nvPr/>
        </p:nvPicPr>
        <p:blipFill>
          <a:blip r:embed="rId61"/>
          <a:stretch/>
        </p:blipFill>
        <p:spPr>
          <a:xfrm>
            <a:off x="6825240" y="7054200"/>
            <a:ext cx="298800" cy="14904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305" descr=""/>
          <p:cNvPicPr/>
          <p:nvPr/>
        </p:nvPicPr>
        <p:blipFill>
          <a:blip r:embed="rId62"/>
          <a:stretch/>
        </p:blipFill>
        <p:spPr>
          <a:xfrm>
            <a:off x="3842280" y="8553960"/>
            <a:ext cx="134640" cy="31320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306" descr=""/>
          <p:cNvPicPr/>
          <p:nvPr/>
        </p:nvPicPr>
        <p:blipFill>
          <a:blip r:embed="rId63"/>
          <a:stretch/>
        </p:blipFill>
        <p:spPr>
          <a:xfrm>
            <a:off x="3764520" y="8676360"/>
            <a:ext cx="113400" cy="31320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307" descr=""/>
          <p:cNvPicPr/>
          <p:nvPr/>
        </p:nvPicPr>
        <p:blipFill>
          <a:blip r:embed="rId64"/>
          <a:stretch/>
        </p:blipFill>
        <p:spPr>
          <a:xfrm>
            <a:off x="6494760" y="7711560"/>
            <a:ext cx="113400" cy="313200"/>
          </a:xfrm>
          <a:prstGeom prst="rect">
            <a:avLst/>
          </a:prstGeom>
          <a:ln w="0">
            <a:noFill/>
          </a:ln>
        </p:spPr>
      </p:pic>
      <p:sp>
        <p:nvSpPr>
          <p:cNvPr id="169" name="Line 14"/>
          <p:cNvSpPr/>
          <p:nvPr/>
        </p:nvSpPr>
        <p:spPr>
          <a:xfrm>
            <a:off x="1679760" y="4337280"/>
            <a:ext cx="2084400" cy="3222360"/>
          </a:xfrm>
          <a:prstGeom prst="line">
            <a:avLst/>
          </a:prstGeom>
          <a:ln>
            <a:solidFill>
              <a:srgbClr val="009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Line 15"/>
          <p:cNvSpPr/>
          <p:nvPr/>
        </p:nvSpPr>
        <p:spPr>
          <a:xfrm flipH="1">
            <a:off x="4837680" y="4314960"/>
            <a:ext cx="536760" cy="2196000"/>
          </a:xfrm>
          <a:prstGeom prst="line">
            <a:avLst/>
          </a:prstGeom>
          <a:ln>
            <a:solidFill>
              <a:srgbClr val="009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Line 16"/>
          <p:cNvSpPr/>
          <p:nvPr/>
        </p:nvSpPr>
        <p:spPr>
          <a:xfrm flipH="1">
            <a:off x="5682960" y="4225320"/>
            <a:ext cx="2872440" cy="2765160"/>
          </a:xfrm>
          <a:prstGeom prst="line">
            <a:avLst/>
          </a:prstGeom>
          <a:ln>
            <a:solidFill>
              <a:srgbClr val="009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Line 17"/>
          <p:cNvSpPr/>
          <p:nvPr/>
        </p:nvSpPr>
        <p:spPr>
          <a:xfrm flipV="1">
            <a:off x="1517040" y="9280800"/>
            <a:ext cx="1764000" cy="2514600"/>
          </a:xfrm>
          <a:prstGeom prst="line">
            <a:avLst/>
          </a:prstGeom>
          <a:ln>
            <a:solidFill>
              <a:srgbClr val="009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18"/>
          <p:cNvSpPr/>
          <p:nvPr/>
        </p:nvSpPr>
        <p:spPr>
          <a:xfrm flipH="1" flipV="1">
            <a:off x="4361400" y="8376120"/>
            <a:ext cx="957240" cy="3497400"/>
          </a:xfrm>
          <a:prstGeom prst="line">
            <a:avLst/>
          </a:prstGeom>
          <a:ln>
            <a:solidFill>
              <a:srgbClr val="009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Line 19"/>
          <p:cNvSpPr/>
          <p:nvPr/>
        </p:nvSpPr>
        <p:spPr>
          <a:xfrm flipH="1" flipV="1">
            <a:off x="6550560" y="8566920"/>
            <a:ext cx="1679040" cy="3228480"/>
          </a:xfrm>
          <a:prstGeom prst="line">
            <a:avLst/>
          </a:prstGeom>
          <a:ln>
            <a:solidFill>
              <a:srgbClr val="009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0"/>
          <p:cNvSpPr/>
          <p:nvPr/>
        </p:nvSpPr>
        <p:spPr>
          <a:xfrm>
            <a:off x="7201440" y="11901240"/>
            <a:ext cx="176724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Activités pour l’emploi et l’inclusion sociale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76" name="CustomShape 21"/>
          <p:cNvSpPr/>
          <p:nvPr/>
        </p:nvSpPr>
        <p:spPr>
          <a:xfrm>
            <a:off x="4138920" y="11903040"/>
            <a:ext cx="2024640" cy="9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Coopérative de ressources professionnelles pour agriculteurs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77" name="CustomShape 22"/>
          <p:cNvSpPr/>
          <p:nvPr/>
        </p:nvSpPr>
        <p:spPr>
          <a:xfrm>
            <a:off x="216000" y="1454400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3"/>
          <p:cNvSpPr/>
          <p:nvPr/>
        </p:nvSpPr>
        <p:spPr>
          <a:xfrm>
            <a:off x="8928000" y="1454436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6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57" descr=""/>
          <p:cNvPicPr/>
          <p:nvPr/>
        </p:nvPicPr>
        <p:blipFill>
          <a:blip r:embed="rId1"/>
          <a:stretch/>
        </p:blipFill>
        <p:spPr>
          <a:xfrm>
            <a:off x="1440" y="0"/>
            <a:ext cx="10687680" cy="15118200"/>
          </a:xfrm>
          <a:prstGeom prst="rect">
            <a:avLst/>
          </a:prstGeom>
          <a:ln w="0"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119160" y="907920"/>
            <a:ext cx="50367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rgbClr val="ffe6be"/>
                </a:solidFill>
                <a:highlight>
                  <a:srgbClr val="00a254"/>
                </a:highlight>
                <a:latin typeface="Century Gothic"/>
                <a:ea typeface="DejaVu Sans"/>
              </a:rPr>
              <a:t>NOM DE LA VILLE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34080" y="350856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6219720" y="892800"/>
            <a:ext cx="4192920" cy="15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fr-FR" sz="1400" spc="-1" strike="noStrike">
                <a:solidFill>
                  <a:srgbClr val="009b50"/>
                </a:solidFill>
                <a:latin typeface="Century Gothic"/>
                <a:ea typeface="DejaVu Sans"/>
              </a:rPr>
              <a:t>Rédigez ici un court texte présentant le concept/intention global de la plate-forme agricole municipale de votre ville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360000" y="2426040"/>
            <a:ext cx="194976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Production locale de fruits biologiques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4362840" y="2426040"/>
            <a:ext cx="172872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Conservation des fruits et légumes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425520" y="11901240"/>
            <a:ext cx="207540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Ressources pédagogiques pour les enfants et les  parents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2502000" y="11901240"/>
            <a:ext cx="176724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Activités pour l’emploi et l’inclusion sociale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7" name="CustomShape 8"/>
          <p:cNvSpPr/>
          <p:nvPr/>
        </p:nvSpPr>
        <p:spPr>
          <a:xfrm>
            <a:off x="4527000" y="11901240"/>
            <a:ext cx="215064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Centre de recherche-action sur la gouvernance alimentaire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8" name="CustomShape 9"/>
          <p:cNvSpPr/>
          <p:nvPr/>
        </p:nvSpPr>
        <p:spPr>
          <a:xfrm>
            <a:off x="2399400" y="2426040"/>
            <a:ext cx="171720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Production locale de légumes biologiques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9" name="CustomShape 10"/>
          <p:cNvSpPr/>
          <p:nvPr/>
        </p:nvSpPr>
        <p:spPr>
          <a:xfrm>
            <a:off x="277920" y="1648080"/>
            <a:ext cx="6836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PLATEFORME AGRICOLE MUNICIPALE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90" name="CustomShape 11"/>
          <p:cNvSpPr/>
          <p:nvPr/>
        </p:nvSpPr>
        <p:spPr>
          <a:xfrm>
            <a:off x="6374160" y="2536920"/>
            <a:ext cx="201996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Marché local de fruits et légumes biologiques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191" name="Picture 175" descr=""/>
          <p:cNvPicPr/>
          <p:nvPr/>
        </p:nvPicPr>
        <p:blipFill>
          <a:blip r:embed="rId2"/>
          <a:stretch/>
        </p:blipFill>
        <p:spPr>
          <a:xfrm>
            <a:off x="5505120" y="329400"/>
            <a:ext cx="519480" cy="124344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12"/>
          <p:cNvSpPr/>
          <p:nvPr/>
        </p:nvSpPr>
        <p:spPr>
          <a:xfrm>
            <a:off x="6566760" y="11901240"/>
            <a:ext cx="208728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Projet démonstrateur pour élus et décideurs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93" name="CustomShape 13"/>
          <p:cNvSpPr/>
          <p:nvPr/>
        </p:nvSpPr>
        <p:spPr>
          <a:xfrm>
            <a:off x="2427480" y="350856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4" name="CustomShape 14"/>
          <p:cNvSpPr/>
          <p:nvPr/>
        </p:nvSpPr>
        <p:spPr>
          <a:xfrm>
            <a:off x="4388760" y="350856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5" name="CustomShape 15"/>
          <p:cNvSpPr/>
          <p:nvPr/>
        </p:nvSpPr>
        <p:spPr>
          <a:xfrm>
            <a:off x="6409800" y="350856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6" name="CustomShape 16"/>
          <p:cNvSpPr/>
          <p:nvPr/>
        </p:nvSpPr>
        <p:spPr>
          <a:xfrm>
            <a:off x="8479440" y="350856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7" name="CustomShape 17"/>
          <p:cNvSpPr/>
          <p:nvPr/>
        </p:nvSpPr>
        <p:spPr>
          <a:xfrm>
            <a:off x="8465040" y="2431440"/>
            <a:ext cx="2024640" cy="9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e6be"/>
                </a:solidFill>
                <a:highlight>
                  <a:srgbClr val="009b50"/>
                </a:highlight>
                <a:latin typeface="Century Gothic"/>
                <a:ea typeface="DejaVu Sans"/>
              </a:rPr>
              <a:t>Coopérative de ressources professionnelles pour agriculteurs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98" name="CustomShape 18"/>
          <p:cNvSpPr/>
          <p:nvPr/>
        </p:nvSpPr>
        <p:spPr>
          <a:xfrm>
            <a:off x="405720" y="1300284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99" name="CustomShape 19"/>
          <p:cNvSpPr/>
          <p:nvPr/>
        </p:nvSpPr>
        <p:spPr>
          <a:xfrm>
            <a:off x="2511000" y="1300284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00" name="CustomShape 20"/>
          <p:cNvSpPr/>
          <p:nvPr/>
        </p:nvSpPr>
        <p:spPr>
          <a:xfrm>
            <a:off x="4508280" y="1300284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01" name="CustomShape 21"/>
          <p:cNvSpPr/>
          <p:nvPr/>
        </p:nvSpPr>
        <p:spPr>
          <a:xfrm>
            <a:off x="6589800" y="13002840"/>
            <a:ext cx="197568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009b50"/>
                </a:solidFill>
                <a:latin typeface="Century Gothic"/>
                <a:ea typeface="DejaVu Sans"/>
              </a:rPr>
              <a:t>Si vous utilisez ce module, écrivez ici une courte légende et reliez-la au dessin, si vous ne l'utilisez supprimez ce module...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02" name="CustomShape 22"/>
          <p:cNvSpPr/>
          <p:nvPr/>
        </p:nvSpPr>
        <p:spPr>
          <a:xfrm>
            <a:off x="216000" y="1454400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3"/>
          <p:cNvSpPr/>
          <p:nvPr/>
        </p:nvSpPr>
        <p:spPr>
          <a:xfrm>
            <a:off x="9000000" y="14472000"/>
            <a:ext cx="1655280" cy="57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8626</TotalTime>
  <Application>LibreOffice/7.3.6.2$Windows_X86_64 LibreOffice_project/c28ca90fd6e1a19e189fc16c05f8f8924961e12e</Application>
  <AppVersion>15.0000</AppVersion>
  <Words>572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2019-08-27T09:05:13Z</dcterms:created>
  <dc:creator>Christophe Gouache</dc:creator>
  <dc:description/>
  <dc:language>fr-FR</dc:language>
  <cp:lastModifiedBy/>
  <cp:lastPrinted>2019-09-26T14:43:46Z</cp:lastPrinted>
  <dcterms:modified xsi:type="dcterms:W3CDTF">2022-12-06T09:50:04Z</dcterms:modified>
  <cp:revision>215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Personnalisé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</vt:i4>
  </property>
</Properties>
</file>